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6"/>
  </p:notesMasterIdLst>
  <p:handoutMasterIdLst>
    <p:handoutMasterId r:id="rId7"/>
  </p:handoutMasterIdLst>
  <p:sldIdLst>
    <p:sldId id="262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9900"/>
    <a:srgbClr val="CC6600"/>
    <a:srgbClr val="E4DDEB"/>
    <a:srgbClr val="FFCC00"/>
    <a:srgbClr val="008000"/>
    <a:srgbClr val="99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 snapToGrid="0">
      <p:cViewPr>
        <p:scale>
          <a:sx n="100" d="100"/>
          <a:sy n="100" d="100"/>
        </p:scale>
        <p:origin x="-1908" y="-2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5" d="100"/>
          <a:sy n="85" d="100"/>
        </p:scale>
        <p:origin x="-3834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DDCBFD-A7C8-4BF5-A584-9CDDA2E4AE65}" type="datetimeFigureOut">
              <a:rPr lang="ru-RU" smtClean="0"/>
              <a:pPr/>
              <a:t>17.09.2014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E3D95E-1836-46E8-B533-00090FF598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016069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375DE8F-874A-4787-AAFA-AF51758E1FC9}" type="datetimeFigureOut">
              <a:rPr lang="en-US"/>
              <a:pPr>
                <a:defRPr/>
              </a:pPr>
              <a:t>9/17/2014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EA71A6FA-DC48-4211-BC3F-A4F3AE779F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983444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" y="-59531"/>
            <a:ext cx="9144000" cy="69088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600" dirty="0"/>
          </a:p>
        </p:txBody>
      </p:sp>
      <p:pic>
        <p:nvPicPr>
          <p:cNvPr id="1027" name="Picture 3" descr="C:\Users\AVertoprakhova\Dropbox\SECR-Logo-Speakers (1)\Logo-partners-sponsors\!SECR-Logo\secr_2014_logo_RUS-orange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30818"/>
          <a:stretch>
            <a:fillRect/>
          </a:stretch>
        </p:blipFill>
        <p:spPr bwMode="auto">
          <a:xfrm>
            <a:off x="114300" y="19050"/>
            <a:ext cx="2047875" cy="1023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Text Placeholder 26"/>
          <p:cNvSpPr>
            <a:spLocks noGrp="1"/>
          </p:cNvSpPr>
          <p:nvPr>
            <p:ph type="body" sz="quarter" idx="15" hasCustomPrompt="1"/>
          </p:nvPr>
        </p:nvSpPr>
        <p:spPr>
          <a:xfrm>
            <a:off x="133350" y="1498599"/>
            <a:ext cx="2762250" cy="758826"/>
          </a:xfrm>
        </p:spPr>
        <p:txBody>
          <a:bodyPr/>
          <a:lstStyle>
            <a:lvl1pPr marL="0" indent="0" algn="l">
              <a:buNone/>
              <a:defRPr lang="en-US" sz="2400" b="0" dirty="0">
                <a:solidFill>
                  <a:schemeClr val="tx1"/>
                </a:solidFill>
                <a:latin typeface="Calibri" pitchFamily="34" charset="0"/>
              </a:defRPr>
            </a:lvl1pPr>
          </a:lstStyle>
          <a:p>
            <a:r>
              <a:rPr lang="en-US" sz="2000" dirty="0" smtClean="0">
                <a:latin typeface="+mj-lt"/>
              </a:rPr>
              <a:t>Speaker’s Name</a:t>
            </a:r>
            <a:endParaRPr lang="en-US" sz="2000" dirty="0">
              <a:latin typeface="+mj-lt"/>
            </a:endParaRPr>
          </a:p>
        </p:txBody>
      </p:sp>
      <p:sp>
        <p:nvSpPr>
          <p:cNvPr id="34" name="Text Placeholder 33"/>
          <p:cNvSpPr>
            <a:spLocks noGrp="1"/>
          </p:cNvSpPr>
          <p:nvPr>
            <p:ph type="body" sz="quarter" idx="16" hasCustomPrompt="1"/>
          </p:nvPr>
        </p:nvSpPr>
        <p:spPr>
          <a:xfrm>
            <a:off x="152400" y="2311400"/>
            <a:ext cx="2762250" cy="498475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ts val="575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None/>
              <a:tabLst/>
              <a:defRPr sz="2000" b="0"/>
            </a:lvl1pPr>
            <a:lvl5pPr>
              <a:buNone/>
              <a:defRPr/>
            </a:lvl5pPr>
          </a:lstStyle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ts val="575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None/>
              <a:tabLst/>
              <a:defRPr/>
            </a:pPr>
            <a:r>
              <a:rPr lang="en-US" dirty="0" smtClean="0"/>
              <a:t>Organization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 hasCustomPrompt="1"/>
          </p:nvPr>
        </p:nvSpPr>
        <p:spPr>
          <a:xfrm>
            <a:off x="3086099" y="161924"/>
            <a:ext cx="5800725" cy="1133476"/>
          </a:xfrm>
        </p:spPr>
        <p:txBody>
          <a:bodyPr anchor="t"/>
          <a:lstStyle>
            <a:lvl1pPr marL="0" indent="0" algn="l">
              <a:buNone/>
              <a:defRPr sz="260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Presentation Title</a:t>
            </a:r>
            <a:endParaRPr lang="en-US" dirty="0"/>
          </a:p>
        </p:txBody>
      </p:sp>
      <p:sp>
        <p:nvSpPr>
          <p:cNvPr id="39" name="Picture Placeholder 38"/>
          <p:cNvSpPr>
            <a:spLocks noGrp="1"/>
          </p:cNvSpPr>
          <p:nvPr>
            <p:ph type="pic" sz="quarter" idx="19" hasCustomPrompt="1"/>
          </p:nvPr>
        </p:nvSpPr>
        <p:spPr>
          <a:xfrm>
            <a:off x="266701" y="2876550"/>
            <a:ext cx="2552700" cy="2352676"/>
          </a:xfrm>
        </p:spPr>
        <p:txBody>
          <a:bodyPr/>
          <a:lstStyle>
            <a:lvl1pPr>
              <a:buNone/>
              <a:defRPr sz="1400"/>
            </a:lvl1pPr>
            <a:lvl5pPr marL="0" marR="0" indent="0" algn="l" defTabSz="914400" rtl="0" eaLnBrk="0" fontAlgn="base" latinLnBrk="0" hangingPunct="0">
              <a:lnSpc>
                <a:spcPct val="100000"/>
              </a:lnSpc>
              <a:spcBef>
                <a:spcPts val="575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None/>
              <a:tabLst/>
              <a:defRPr sz="1400"/>
            </a:lvl5pPr>
          </a:lstStyle>
          <a:p>
            <a:pPr lvl="4"/>
            <a:r>
              <a:rPr lang="en-US" dirty="0" smtClean="0"/>
              <a:t>Photo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20" hasCustomPrompt="1"/>
          </p:nvPr>
        </p:nvSpPr>
        <p:spPr>
          <a:xfrm>
            <a:off x="3095625" y="1485900"/>
            <a:ext cx="5743575" cy="4524375"/>
          </a:xfrm>
        </p:spPr>
        <p:txBody>
          <a:bodyPr/>
          <a:lstStyle>
            <a:lvl1pPr>
              <a:spcAft>
                <a:spcPts val="1000"/>
              </a:spcAft>
              <a:defRPr sz="2400"/>
            </a:lvl1pPr>
          </a:lstStyle>
          <a:p>
            <a:pPr lvl="0"/>
            <a:r>
              <a:rPr lang="en-US" dirty="0" smtClean="0"/>
              <a:t>Main points (no more than 3)</a:t>
            </a:r>
            <a:endParaRPr lang="ru-RU" dirty="0" smtClean="0"/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169933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0133"/>
            <a:ext cx="8229600" cy="1024467"/>
          </a:xfrm>
        </p:spPr>
        <p:txBody>
          <a:bodyPr/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473200"/>
            <a:ext cx="8229600" cy="45466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744FF8-9ACF-4295-9A2A-4742E58F8D8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1" name="Picture 3" descr="C:\Users\AVertoprakhova\Dropbox\SECR-Logo-Speakers (1)\Logo-partners-sponsors\!SECR-Logo\secr_2014_logo_RUS-orange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30818"/>
          <a:stretch>
            <a:fillRect/>
          </a:stretch>
        </p:blipFill>
        <p:spPr bwMode="auto">
          <a:xfrm>
            <a:off x="7667625" y="6048374"/>
            <a:ext cx="1352549" cy="676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521251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27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274639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65138" y="1447800"/>
            <a:ext cx="8221662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49"/>
            <a:ext cx="2476500" cy="476251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5EA75D12-EE64-4238-AD25-FFB3FA394AD5}" type="datetime1">
              <a:rPr lang="en-US"/>
              <a:pPr>
                <a:defRPr/>
              </a:pPr>
              <a:t>9/17/2014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44538" y="6172200"/>
            <a:ext cx="4132262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32AD3498-53AB-486C-B2E0-0DEE385F47F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1" r:id="rId1"/>
    <p:sldLayoutId id="2147483994" r:id="rId2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rgbClr val="7F7F7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7F7F7F"/>
          </a:solidFill>
          <a:latin typeface="Franklin Gothic Boo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7F7F7F"/>
          </a:solidFill>
          <a:latin typeface="Franklin Gothic Boo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7F7F7F"/>
          </a:solidFill>
          <a:latin typeface="Franklin Gothic Boo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7F7F7F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9pPr>
    </p:titleStyle>
    <p:bodyStyle>
      <a:lvl1pPr marL="266700" indent="-266700" algn="l" rtl="0" eaLnBrk="0" fontAlgn="base" hangingPunct="0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+mj-lt"/>
        <a:buAutoNum type="arabicPeriod"/>
        <a:defRPr sz="20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1pPr>
      <a:lvl2pPr marL="542925" indent="-223838" algn="l" rtl="0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+mj-lt"/>
        <a:buAutoNum type="arabicPeriod"/>
        <a:defRPr sz="18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2pPr>
      <a:lvl3pPr marL="809625" indent="-215900" algn="l" rtl="0" eaLnBrk="0" fontAlgn="base" hangingPunct="0">
        <a:spcBef>
          <a:spcPts val="375"/>
        </a:spcBef>
        <a:spcAft>
          <a:spcPct val="0"/>
        </a:spcAft>
        <a:buClr>
          <a:srgbClr val="F6C0AA"/>
        </a:buClr>
        <a:buSzPct val="85000"/>
        <a:buFont typeface="+mj-lt"/>
        <a:buAutoNum type="arabicPeriod"/>
        <a:defRPr sz="16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3pPr>
      <a:lvl4pPr marL="1076325" indent="-207963" algn="l" rtl="0" eaLnBrk="0" fontAlgn="base" hangingPunct="0">
        <a:spcBef>
          <a:spcPts val="375"/>
        </a:spcBef>
        <a:spcAft>
          <a:spcPct val="0"/>
        </a:spcAft>
        <a:buClr>
          <a:srgbClr val="1B587C"/>
        </a:buClr>
        <a:buSzPct val="80000"/>
        <a:buFont typeface="+mj-lt"/>
        <a:buAutoNum type="arabicPeriod"/>
        <a:defRPr sz="14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4pPr>
      <a:lvl5pPr marL="1371600" indent="-228600" algn="l" rtl="0" eaLnBrk="0" fontAlgn="base" hangingPunct="0">
        <a:spcBef>
          <a:spcPts val="375"/>
        </a:spcBef>
        <a:spcAft>
          <a:spcPct val="0"/>
        </a:spcAft>
        <a:buClr>
          <a:srgbClr val="1B587C"/>
        </a:buClr>
        <a:buFont typeface="+mj-lt"/>
        <a:buAutoNum type="arabicPeriod"/>
        <a:defRPr sz="12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smtClean="0"/>
              <a:t>Speaker’Name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Organization</a:t>
            </a:r>
            <a:endParaRPr lang="en-US" dirty="0"/>
          </a:p>
        </p:txBody>
      </p:sp>
      <p:sp>
        <p:nvSpPr>
          <p:cNvPr id="14" name="Subtitle 1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9"/>
          </p:nvPr>
        </p:nvSpPr>
        <p:spPr/>
      </p:sp>
      <p:sp>
        <p:nvSpPr>
          <p:cNvPr id="16" name="Content Placeholder 15"/>
          <p:cNvSpPr>
            <a:spLocks noGrp="1"/>
          </p:cNvSpPr>
          <p:nvPr>
            <p:ph sz="quarter" idx="20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20665"/>
            <a:ext cx="8229600" cy="1023937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1. </a:t>
            </a:r>
            <a:endParaRPr lang="en-US" dirty="0"/>
          </a:p>
        </p:txBody>
      </p:sp>
      <p:sp>
        <p:nvSpPr>
          <p:cNvPr id="7171" name="Content Placeholder 4"/>
          <p:cNvSpPr>
            <a:spLocks noGrp="1"/>
          </p:cNvSpPr>
          <p:nvPr>
            <p:ph sz="quarter" idx="1"/>
          </p:nvPr>
        </p:nvSpPr>
        <p:spPr>
          <a:xfrm>
            <a:off x="430213" y="1498600"/>
            <a:ext cx="8283575" cy="4546600"/>
          </a:xfrm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20665"/>
            <a:ext cx="8229600" cy="1023937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2.</a:t>
            </a:r>
            <a:endParaRPr lang="en-US" dirty="0"/>
          </a:p>
        </p:txBody>
      </p:sp>
      <p:sp>
        <p:nvSpPr>
          <p:cNvPr id="7171" name="Content Placeholder 4"/>
          <p:cNvSpPr>
            <a:spLocks noGrp="1"/>
          </p:cNvSpPr>
          <p:nvPr>
            <p:ph sz="quarter" idx="1"/>
          </p:nvPr>
        </p:nvSpPr>
        <p:spPr>
          <a:xfrm>
            <a:off x="430213" y="1498600"/>
            <a:ext cx="8283575" cy="4546600"/>
          </a:xfrm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20665"/>
            <a:ext cx="8229600" cy="1023937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3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7171" name="Content Placeholder 4"/>
          <p:cNvSpPr>
            <a:spLocks noGrp="1"/>
          </p:cNvSpPr>
          <p:nvPr>
            <p:ph sz="quarter" idx="1"/>
          </p:nvPr>
        </p:nvSpPr>
        <p:spPr>
          <a:xfrm>
            <a:off x="430213" y="1498600"/>
            <a:ext cx="8283575" cy="4546600"/>
          </a:xfrm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807</TotalTime>
  <Words>8</Words>
  <Application>Microsoft Office PowerPoint</Application>
  <PresentationFormat>On-screen Show (4:3)</PresentationFormat>
  <Paragraphs>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Equity</vt:lpstr>
      <vt:lpstr>Slide 1</vt:lpstr>
      <vt:lpstr>1. </vt:lpstr>
      <vt:lpstr>2.</vt:lpstr>
      <vt:lpstr>3.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Разработка ПО 2011</dc:title>
  <dc:creator>juls</dc:creator>
  <cp:lastModifiedBy>Julia Kryuchkova</cp:lastModifiedBy>
  <cp:revision>123</cp:revision>
  <dcterms:created xsi:type="dcterms:W3CDTF">2011-02-16T09:38:42Z</dcterms:created>
  <dcterms:modified xsi:type="dcterms:W3CDTF">2014-09-17T14:27:29Z</dcterms:modified>
</cp:coreProperties>
</file>